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media/image1.jpeg" ContentType="image/jpeg"/>
  <Override PartName="/ppt/notesSlides/notesSlide1.xml" ContentType="application/vnd.openxmlformats-officedocument.presentationml.notesSlide+xml"/>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b="def" i="def"/>
      <a:tcStyle>
        <a:tcBdr/>
        <a:fill>
          <a:solidFill>
            <a:srgbClr val="E9EFF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31" name="Shape 131"/>
          <p:cNvSpPr/>
          <p:nvPr>
            <p:ph type="sldImg"/>
          </p:nvPr>
        </p:nvSpPr>
        <p:spPr>
          <a:xfrm>
            <a:off x="1143000" y="685800"/>
            <a:ext cx="4572000" cy="3429000"/>
          </a:xfrm>
          <a:prstGeom prst="rect">
            <a:avLst/>
          </a:prstGeom>
        </p:spPr>
        <p:txBody>
          <a:bodyPr/>
          <a:lstStyle/>
          <a:p>
            <a:pPr/>
          </a:p>
        </p:txBody>
      </p:sp>
      <p:sp>
        <p:nvSpPr>
          <p:cNvPr id="132" name="Shape 13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1" name="Shape 141"/>
          <p:cNvSpPr/>
          <p:nvPr>
            <p:ph type="sldImg"/>
          </p:nvPr>
        </p:nvSpPr>
        <p:spPr>
          <a:prstGeom prst="rect">
            <a:avLst/>
          </a:prstGeom>
        </p:spPr>
        <p:txBody>
          <a:bodyPr/>
          <a:lstStyle/>
          <a:p>
            <a:pPr/>
          </a:p>
        </p:txBody>
      </p:sp>
      <p:sp>
        <p:nvSpPr>
          <p:cNvPr id="142" name="Shape 142"/>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endParaRPr sz="600"/>
          </a:p>
          <a:p>
            <a:pPr/>
            <a:r>
              <a:t>​</a:t>
            </a:r>
            <a:endParaRPr sz="600"/>
          </a:p>
          <a:p>
            <a:pPr>
              <a:defRPr b="1"/>
            </a:pPr>
            <a:r>
              <a:t>Vorm: </a:t>
            </a:r>
            <a:r>
              <a:rPr b="0"/>
              <a:t>korte uitleg​</a:t>
            </a:r>
            <a:endParaRPr sz="600"/>
          </a:p>
          <a:p>
            <a:pPr/>
            <a:r>
              <a:t>​</a:t>
            </a:r>
            <a:endParaRPr sz="600"/>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endParaRPr sz="600"/>
          </a:p>
          <a:p>
            <a:pPr/>
            <a:r>
              <a:t>​</a:t>
            </a:r>
            <a:endParaRPr sz="600"/>
          </a:p>
          <a:p>
            <a:pPr/>
            <a:r>
              <a:t>Check of er mensen zijn die al bekend zijn met de 7 werelden. ​</a:t>
            </a:r>
            <a:endParaRPr sz="600"/>
          </a:p>
          <a:p>
            <a:pPr/>
            <a:r>
              <a:t>​</a:t>
            </a:r>
            <a:endParaRPr sz="600"/>
          </a:p>
          <a:p>
            <a:pPr>
              <a:defRPr i="1" u="sng"/>
            </a:pPr>
            <a:r>
              <a:t>Als de groep al bekend is met de zeven werelden kun je onderstaande toevoegen</a:t>
            </a:r>
            <a:r>
              <a:rPr i="0" u="none"/>
              <a:t>​</a:t>
            </a:r>
            <a:endParaRPr sz="600"/>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endParaRPr sz="600"/>
          </a:p>
          <a:p>
            <a:pPr/>
            <a:r>
              <a:t>​</a:t>
            </a:r>
            <a:endParaRPr sz="600"/>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endParaRPr sz="600"/>
          </a:p>
          <a:p>
            <a:pPr/>
            <a:r>
              <a:t>​</a:t>
            </a:r>
            <a:endParaRPr sz="600"/>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endParaRPr sz="600"/>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65"/>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92" name="Titeltekst"/>
          <p:cNvSpPr txBox="1"/>
          <p:nvPr>
            <p:ph type="title"/>
          </p:nvPr>
        </p:nvSpPr>
        <p:spPr>
          <a:xfrm>
            <a:off x="1188721" y="5177790"/>
            <a:ext cx="9814560" cy="1200153"/>
          </a:xfrm>
          <a:prstGeom prst="rect">
            <a:avLst/>
          </a:prstGeom>
        </p:spPr>
        <p:txBody>
          <a:bodyPr/>
          <a:lstStyle>
            <a:lvl1pPr>
              <a:defRPr sz="5700">
                <a:solidFill>
                  <a:srgbClr val="FFFFFF"/>
                </a:solidFill>
                <a:latin typeface="Gill Sans"/>
                <a:ea typeface="Gill Sans"/>
                <a:cs typeface="Gill Sans"/>
                <a:sym typeface="Gill Sans"/>
              </a:defRPr>
            </a:lvl1pPr>
          </a:lstStyle>
          <a:p>
            <a:pPr/>
            <a:r>
              <a:t>Titeltekst</a:t>
            </a:r>
          </a:p>
        </p:txBody>
      </p:sp>
      <p:sp>
        <p:nvSpPr>
          <p:cNvPr id="93" name="Dianummer"/>
          <p:cNvSpPr txBox="1"/>
          <p:nvPr>
            <p:ph type="sldNum" sz="quarter" idx="2"/>
          </p:nvPr>
        </p:nvSpPr>
        <p:spPr>
          <a:xfrm>
            <a:off x="8478981" y="6232200"/>
            <a:ext cx="258620" cy="24830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angepaste indeling">
    <p:spTree>
      <p:nvGrpSpPr>
        <p:cNvPr id="1" name=""/>
        <p:cNvGrpSpPr/>
        <p:nvPr/>
      </p:nvGrpSpPr>
      <p:grpSpPr>
        <a:xfrm>
          <a:off x="0" y="0"/>
          <a:ext cx="0" cy="0"/>
          <a:chOff x="0" y="0"/>
          <a:chExt cx="0" cy="0"/>
        </a:xfrm>
      </p:grpSpPr>
      <p:sp>
        <p:nvSpPr>
          <p:cNvPr id="100" name="Titeltekst"/>
          <p:cNvSpPr txBox="1"/>
          <p:nvPr>
            <p:ph type="title"/>
          </p:nvPr>
        </p:nvSpPr>
        <p:spPr>
          <a:xfrm>
            <a:off x="608639" y="273629"/>
            <a:ext cx="10963203" cy="1139162"/>
          </a:xfrm>
          <a:prstGeom prst="rect">
            <a:avLst/>
          </a:prstGeom>
        </p:spPr>
        <p:txBody>
          <a:bodyPr/>
          <a:lstStyle/>
          <a:p>
            <a:pPr/>
            <a:r>
              <a:t>Titeltekst</a:t>
            </a:r>
          </a:p>
        </p:txBody>
      </p:sp>
      <p:sp>
        <p:nvSpPr>
          <p:cNvPr id="101" name="Dianummer"/>
          <p:cNvSpPr txBox="1"/>
          <p:nvPr>
            <p:ph type="sldNum" sz="quarter" idx="2"/>
          </p:nvPr>
        </p:nvSpPr>
        <p:spPr>
          <a:xfrm>
            <a:off x="11315141" y="635652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108" name="Titeltekst"/>
          <p:cNvSpPr txBox="1"/>
          <p:nvPr>
            <p:ph type="title"/>
          </p:nvPr>
        </p:nvSpPr>
        <p:spPr>
          <a:prstGeom prst="rect">
            <a:avLst/>
          </a:prstGeom>
        </p:spPr>
        <p:txBody>
          <a:bodyPr/>
          <a:lstStyle/>
          <a:p>
            <a:pPr/>
            <a:r>
              <a:t>Titeltekst</a:t>
            </a:r>
          </a:p>
        </p:txBody>
      </p:sp>
      <p:sp>
        <p:nvSpPr>
          <p:cNvPr id="109" name="Dianummer"/>
          <p:cNvSpPr txBox="1"/>
          <p:nvPr>
            <p:ph type="sldNum" sz="quarter" idx="2"/>
          </p:nvPr>
        </p:nvSpPr>
        <p:spPr>
          <a:xfrm>
            <a:off x="11095181" y="6414762"/>
            <a:ext cx="258620" cy="248301"/>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116" name="Titeltekst"/>
          <p:cNvSpPr txBox="1"/>
          <p:nvPr>
            <p:ph type="title"/>
          </p:nvPr>
        </p:nvSpPr>
        <p:spPr>
          <a:xfrm>
            <a:off x="1188721" y="5177790"/>
            <a:ext cx="9814560" cy="1200155"/>
          </a:xfrm>
          <a:prstGeom prst="rect">
            <a:avLst/>
          </a:prstGeom>
        </p:spPr>
        <p:txBody>
          <a:bodyPr/>
          <a:lstStyle>
            <a:lvl1pPr>
              <a:defRPr sz="5700">
                <a:solidFill>
                  <a:srgbClr val="FFFFFF"/>
                </a:solidFill>
                <a:latin typeface="Gill Sans"/>
                <a:ea typeface="Gill Sans"/>
                <a:cs typeface="Gill Sans"/>
                <a:sym typeface="Gill Sans"/>
              </a:defRPr>
            </a:lvl1pPr>
          </a:lstStyle>
          <a:p>
            <a:pPr/>
            <a:r>
              <a:t>Titeltekst</a:t>
            </a:r>
          </a:p>
        </p:txBody>
      </p:sp>
      <p:sp>
        <p:nvSpPr>
          <p:cNvPr id="117"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124" name="Titeltekst"/>
          <p:cNvSpPr txBox="1"/>
          <p:nvPr>
            <p:ph type="title"/>
          </p:nvPr>
        </p:nvSpPr>
        <p:spPr>
          <a:xfrm>
            <a:off x="1188721" y="5177790"/>
            <a:ext cx="9814560" cy="1200156"/>
          </a:xfrm>
          <a:prstGeom prst="rect">
            <a:avLst/>
          </a:prstGeom>
        </p:spPr>
        <p:txBody>
          <a:bodyPr/>
          <a:lstStyle>
            <a:lvl1pPr>
              <a:defRPr sz="5600">
                <a:solidFill>
                  <a:srgbClr val="FFFFFF"/>
                </a:solidFill>
                <a:latin typeface="Gill Sans"/>
                <a:ea typeface="Gill Sans"/>
                <a:cs typeface="Gill Sans"/>
                <a:sym typeface="Gill Sans"/>
              </a:defRPr>
            </a:lvl1pPr>
          </a:lstStyle>
          <a:p>
            <a:pPr/>
            <a:r>
              <a:t>Titeltekst</a:t>
            </a:r>
          </a:p>
        </p:txBody>
      </p:sp>
      <p:sp>
        <p:nvSpPr>
          <p:cNvPr id="125"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29"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0" name="Hoofdtekst - niveau één…"/>
          <p:cNvSpPr txBox="1"/>
          <p:nvPr>
            <p:ph type="body" sz="quarter" idx="1"/>
          </p:nvPr>
        </p:nvSpPr>
        <p:spPr>
          <a:xfrm>
            <a:off x="831850" y="4589462"/>
            <a:ext cx="10515600" cy="1500190"/>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38" name="Titeltekst"/>
          <p:cNvSpPr txBox="1"/>
          <p:nvPr>
            <p:ph type="title"/>
          </p:nvPr>
        </p:nvSpPr>
        <p:spPr>
          <a:prstGeom prst="rect">
            <a:avLst/>
          </a:prstGeom>
        </p:spPr>
        <p:txBody>
          <a:bodyPr/>
          <a:lstStyle/>
          <a:p>
            <a:pPr/>
            <a:r>
              <a:t>Titeltekst</a:t>
            </a:r>
          </a:p>
        </p:txBody>
      </p:sp>
      <p:sp>
        <p:nvSpPr>
          <p:cNvPr id="39"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47" name="Titeltekst"/>
          <p:cNvSpPr txBox="1"/>
          <p:nvPr>
            <p:ph type="title"/>
          </p:nvPr>
        </p:nvSpPr>
        <p:spPr>
          <a:xfrm>
            <a:off x="839787" y="365125"/>
            <a:ext cx="10515601" cy="1325563"/>
          </a:xfrm>
          <a:prstGeom prst="rect">
            <a:avLst/>
          </a:prstGeom>
        </p:spPr>
        <p:txBody>
          <a:bodyPr/>
          <a:lstStyle/>
          <a:p>
            <a:pPr/>
            <a:r>
              <a:t>Titeltekst</a:t>
            </a:r>
          </a:p>
        </p:txBody>
      </p:sp>
      <p:sp>
        <p:nvSpPr>
          <p:cNvPr id="48" name="Hoofdtekst - niveau één…"/>
          <p:cNvSpPr txBox="1"/>
          <p:nvPr>
            <p:ph type="body" sz="quarter" idx="1"/>
          </p:nvPr>
        </p:nvSpPr>
        <p:spPr>
          <a:xfrm>
            <a:off x="839787" y="1681163"/>
            <a:ext cx="5157790" cy="823915"/>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57" name="Titeltekst"/>
          <p:cNvSpPr txBox="1"/>
          <p:nvPr>
            <p:ph type="title"/>
          </p:nvPr>
        </p:nvSpPr>
        <p:spPr>
          <a:prstGeom prst="rect">
            <a:avLst/>
          </a:prstGeom>
        </p:spPr>
        <p:txBody>
          <a:bodyPr/>
          <a:lstStyle/>
          <a:p>
            <a:pPr/>
            <a:r>
              <a:t>Titeltekst</a:t>
            </a:r>
          </a:p>
        </p:txBody>
      </p:sp>
      <p:sp>
        <p:nvSpPr>
          <p:cNvPr id="5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6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7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73" name="Hoofdtekst - niveau één…"/>
          <p:cNvSpPr txBox="1"/>
          <p:nvPr>
            <p:ph type="body" sz="half" idx="1"/>
          </p:nvPr>
        </p:nvSpPr>
        <p:spPr>
          <a:xfrm>
            <a:off x="5183187" y="987425"/>
            <a:ext cx="6172203"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74" name="Tijdelijke aanduiding voor tekst 3"/>
          <p:cNvSpPr/>
          <p:nvPr>
            <p:ph type="body" sz="quarter" idx="21"/>
          </p:nvPr>
        </p:nvSpPr>
        <p:spPr>
          <a:xfrm>
            <a:off x="839786" y="2057400"/>
            <a:ext cx="3932242" cy="3811588"/>
          </a:xfrm>
          <a:prstGeom prst="rect">
            <a:avLst/>
          </a:prstGeom>
        </p:spPr>
        <p:txBody>
          <a:bodyPr/>
          <a:lstStyle/>
          <a:p>
            <a:pPr/>
          </a:p>
        </p:txBody>
      </p:sp>
      <p:sp>
        <p:nvSpPr>
          <p:cNvPr id="7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8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3" name="Tijdelijke aanduiding voor afbeelding 2"/>
          <p:cNvSpPr/>
          <p:nvPr>
            <p:ph type="pic" sz="half" idx="21"/>
          </p:nvPr>
        </p:nvSpPr>
        <p:spPr>
          <a:xfrm>
            <a:off x="5183187" y="987425"/>
            <a:ext cx="6172203" cy="4873625"/>
          </a:xfrm>
          <a:prstGeom prst="rect">
            <a:avLst/>
          </a:prstGeom>
        </p:spPr>
        <p:txBody>
          <a:bodyPr lIns="91439" tIns="45719" rIns="91439" bIns="45719">
            <a:noAutofit/>
          </a:bodyPr>
          <a:lstStyle/>
          <a:p>
            <a:pPr/>
          </a:p>
        </p:txBody>
      </p:sp>
      <p:sp>
        <p:nvSpPr>
          <p:cNvPr id="84"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81" y="6414762"/>
            <a:ext cx="258620" cy="248302"/>
          </a:xfrm>
          <a:prstGeom prst="rect">
            <a:avLst/>
          </a:prstGeom>
          <a:ln w="12700">
            <a:miter lim="400000"/>
          </a:ln>
        </p:spPr>
        <p:txBody>
          <a:bodyPr wrap="none" lIns="45718" tIns="45718" rIns="45718" bIns="45718" anchor="ctr">
            <a:spAutoFit/>
          </a:bodyPr>
          <a:lstStyle>
            <a:lvl1pPr algn="r">
              <a:defRPr sz="1200">
                <a:solidFill>
                  <a:srgbClr val="888888"/>
                </a:solidFill>
                <a:latin typeface="+mj-lt"/>
                <a:ea typeface="+mj-ea"/>
                <a:cs typeface="+mj-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tif"/></Relationships>

</file>

<file path=ppt/slides/_rels/slide1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tif"/></Relationships>

</file>

<file path=ppt/slides/_rels/slide1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7.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png"/><Relationship Id="rId3" Type="http://schemas.openxmlformats.org/officeDocument/2006/relationships/image" Target="../media/image5.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tif"/></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4" name="Afbeelding 3" descr="Afbeelding 3"/>
          <p:cNvPicPr>
            <a:picLocks noChangeAspect="1"/>
          </p:cNvPicPr>
          <p:nvPr/>
        </p:nvPicPr>
        <p:blipFill>
          <a:blip r:embed="rId2">
            <a:extLst/>
          </a:blip>
          <a:srcRect l="0" t="0" r="16077" b="0"/>
          <a:stretch>
            <a:fillRect/>
          </a:stretch>
        </p:blipFill>
        <p:spPr>
          <a:xfrm>
            <a:off x="-636113" y="0"/>
            <a:ext cx="5755318" cy="6858001"/>
          </a:xfrm>
          <a:prstGeom prst="rect">
            <a:avLst/>
          </a:prstGeom>
          <a:ln w="12700">
            <a:miter lim="400000"/>
          </a:ln>
        </p:spPr>
      </p:pic>
      <p:grpSp>
        <p:nvGrpSpPr>
          <p:cNvPr id="137" name="Groepeer"/>
          <p:cNvGrpSpPr/>
          <p:nvPr/>
        </p:nvGrpSpPr>
        <p:grpSpPr>
          <a:xfrm>
            <a:off x="5656156" y="1353534"/>
            <a:ext cx="6176860" cy="4150928"/>
            <a:chOff x="0" y="0"/>
            <a:chExt cx="6176858" cy="4150927"/>
          </a:xfrm>
        </p:grpSpPr>
        <p:pic>
          <p:nvPicPr>
            <p:cNvPr id="135" name="Graphic 1" descr="Graphic 1"/>
            <p:cNvPicPr>
              <a:picLocks noChangeAspect="1"/>
            </p:cNvPicPr>
            <p:nvPr/>
          </p:nvPicPr>
          <p:blipFill>
            <a:blip r:embed="rId3">
              <a:extLst/>
            </a:blip>
            <a:stretch>
              <a:fillRect/>
            </a:stretch>
          </p:blipFill>
          <p:spPr>
            <a:xfrm>
              <a:off x="-1" y="-1"/>
              <a:ext cx="6176859" cy="2470751"/>
            </a:xfrm>
            <a:prstGeom prst="rect">
              <a:avLst/>
            </a:prstGeom>
            <a:ln w="12700" cap="flat">
              <a:noFill/>
              <a:miter lim="400000"/>
            </a:ln>
            <a:effectLst/>
          </p:spPr>
        </p:pic>
        <p:pic>
          <p:nvPicPr>
            <p:cNvPr id="136" name="image4.jpeg" descr="image4.jpeg"/>
            <p:cNvPicPr>
              <a:picLocks noChangeAspect="1"/>
            </p:cNvPicPr>
            <p:nvPr/>
          </p:nvPicPr>
          <p:blipFill>
            <a:blip r:embed="rId4">
              <a:extLst/>
            </a:blip>
            <a:stretch>
              <a:fillRect/>
            </a:stretch>
          </p:blipFill>
          <p:spPr>
            <a:xfrm>
              <a:off x="79755" y="2361918"/>
              <a:ext cx="6038666" cy="1789009"/>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1" name="Afbeelding" descr="Afbeelding"/>
          <p:cNvPicPr>
            <a:picLocks noChangeAspect="1"/>
          </p:cNvPicPr>
          <p:nvPr/>
        </p:nvPicPr>
        <p:blipFill>
          <a:blip r:embed="rId2">
            <a:extLst/>
          </a:blip>
          <a:stretch>
            <a:fillRect/>
          </a:stretch>
        </p:blipFill>
        <p:spPr>
          <a:xfrm>
            <a:off x="2667000" y="0"/>
            <a:ext cx="6858000" cy="6858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3" name="Afbeelding" descr="Afbeelding"/>
          <p:cNvPicPr>
            <a:picLocks noChangeAspect="1"/>
          </p:cNvPicPr>
          <p:nvPr/>
        </p:nvPicPr>
        <p:blipFill>
          <a:blip r:embed="rId2">
            <a:extLst/>
          </a:blip>
          <a:stretch>
            <a:fillRect/>
          </a:stretch>
        </p:blipFill>
        <p:spPr>
          <a:xfrm rot="16200000">
            <a:off x="2537005" y="-1775775"/>
            <a:ext cx="7018888" cy="1047595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5" name="Afbeelding 4" descr="Afbeelding 4"/>
          <p:cNvPicPr>
            <a:picLocks noChangeAspect="1"/>
          </p:cNvPicPr>
          <p:nvPr/>
        </p:nvPicPr>
        <p:blipFill>
          <a:blip r:embed="rId2">
            <a:extLst/>
          </a:blip>
          <a:stretch>
            <a:fillRect/>
          </a:stretch>
        </p:blipFill>
        <p:spPr>
          <a:xfrm>
            <a:off x="2271484" y="398071"/>
            <a:ext cx="7649031" cy="6061858"/>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7" name="Afbeelding 3" descr="Afbeelding 3"/>
          <p:cNvPicPr>
            <a:picLocks noChangeAspect="1"/>
          </p:cNvPicPr>
          <p:nvPr/>
        </p:nvPicPr>
        <p:blipFill>
          <a:blip r:embed="rId2">
            <a:extLst/>
          </a:blip>
          <a:stretch>
            <a:fillRect/>
          </a:stretch>
        </p:blipFill>
        <p:spPr>
          <a:xfrm>
            <a:off x="0" y="-589220"/>
            <a:ext cx="12192000" cy="813302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9" name="Titel 1"/>
          <p:cNvSpPr txBox="1"/>
          <p:nvPr>
            <p:ph type="title"/>
          </p:nvPr>
        </p:nvSpPr>
        <p:spPr>
          <a:xfrm>
            <a:off x="608641" y="273628"/>
            <a:ext cx="10963200" cy="1139162"/>
          </a:xfrm>
          <a:prstGeom prst="rect">
            <a:avLst/>
          </a:prstGeom>
        </p:spPr>
        <p:txBody>
          <a:bodyPr/>
          <a:lstStyle/>
          <a:p>
            <a:pPr/>
          </a:p>
        </p:txBody>
      </p:sp>
      <p:pic>
        <p:nvPicPr>
          <p:cNvPr id="170" name="Afbeelding 2" descr="Afbeelding 2"/>
          <p:cNvPicPr>
            <a:picLocks noChangeAspect="1"/>
          </p:cNvPicPr>
          <p:nvPr/>
        </p:nvPicPr>
        <p:blipFill>
          <a:blip r:embed="rId2">
            <a:extLst/>
          </a:blip>
          <a:stretch>
            <a:fillRect/>
          </a:stretch>
        </p:blipFill>
        <p:spPr>
          <a:xfrm>
            <a:off x="-66722" y="-552959"/>
            <a:ext cx="12258724" cy="9194039"/>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2" name="Onderzoek:…"/>
          <p:cNvSpPr txBox="1"/>
          <p:nvPr/>
        </p:nvSpPr>
        <p:spPr>
          <a:xfrm>
            <a:off x="975028" y="640081"/>
            <a:ext cx="10599770" cy="562863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b="1" sz="4000"/>
            </a:pPr>
            <a:r>
              <a:t>Onderzoek:</a:t>
            </a:r>
          </a:p>
          <a:p>
            <a:pPr>
              <a:defRPr sz="4000"/>
            </a:pPr>
          </a:p>
          <a:p>
            <a:pPr marL="228599" indent="-228599">
              <a:buSzPct val="100000"/>
              <a:buAutoNum type="arabicPeriod" startAt="1"/>
              <a:defRPr sz="2800"/>
            </a:pPr>
            <a:r>
              <a:t>Onderzoek opzetten: Maak op het werkblad een tekening van hoe jullie denken hoe botten in het lichaam zitten.</a:t>
            </a:r>
          </a:p>
          <a:p>
            <a:pPr>
              <a:defRPr sz="2800"/>
            </a:pPr>
          </a:p>
          <a:p>
            <a:pPr marL="228599" indent="-228599">
              <a:buSzPct val="100000"/>
              <a:buAutoNum type="arabicPeriod" startAt="2"/>
              <a:defRPr sz="2800"/>
            </a:pPr>
            <a:r>
              <a:t>Onderzoek uitvoeren: Ga het doen! Voel waar je botten zitten en teken het met stoepkrijt.</a:t>
            </a:r>
          </a:p>
          <a:p>
            <a:pPr>
              <a:defRPr sz="2800"/>
            </a:pPr>
          </a:p>
          <a:p>
            <a:pPr marL="228599" indent="-228599">
              <a:buSzPct val="100000"/>
              <a:buAutoNum type="arabicPeriod" startAt="3"/>
              <a:defRPr sz="2800"/>
            </a:pPr>
            <a:r>
              <a:t>Concluderen: Vergelijk je tekening op het werkblad met de krijttekening. Welke verschillen zie je?</a:t>
            </a:r>
            <a:endParaRPr sz="1466"/>
          </a:p>
          <a:p>
            <a:pPr>
              <a:defRPr sz="2800"/>
            </a:pPr>
            <a:endParaRPr sz="1466"/>
          </a:p>
          <a:p>
            <a:pPr marL="228599" indent="-228599">
              <a:buSzPct val="100000"/>
              <a:buAutoNum type="arabicPeriod" startAt="4"/>
              <a:defRPr sz="2800"/>
            </a:pPr>
            <a:r>
              <a:t>Presenteren: Deel je onderzoek en het eindresultaat met elkaar.</a:t>
            </a:r>
            <a:endParaRPr sz="1466"/>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9" name="Zeven werelden van techniek"/>
          <p:cNvSpPr txBox="1"/>
          <p:nvPr/>
        </p:nvSpPr>
        <p:spPr>
          <a:xfrm>
            <a:off x="3531559" y="5995944"/>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40" name="Mens en gezondheid icoon.pdf" descr="Mens en gezondheid icoon.pdf"/>
          <p:cNvPicPr>
            <a:picLocks noChangeAspect="1"/>
          </p:cNvPicPr>
          <p:nvPr/>
        </p:nvPicPr>
        <p:blipFill>
          <a:blip r:embed="rId3">
            <a:extLst/>
          </a:blip>
          <a:stretch>
            <a:fillRect/>
          </a:stretch>
        </p:blipFill>
        <p:spPr>
          <a:xfrm>
            <a:off x="2375945" y="173927"/>
            <a:ext cx="7440111" cy="561446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4" name="Mens &amp; Gezondheid.jpg" descr="Mens &amp; Gezondheid.jpg"/>
          <p:cNvPicPr>
            <a:picLocks noChangeAspect="1"/>
          </p:cNvPicPr>
          <p:nvPr/>
        </p:nvPicPr>
        <p:blipFill>
          <a:blip r:embed="rId2">
            <a:extLst/>
          </a:blip>
          <a:srcRect l="0" t="19999" r="0" b="23749"/>
          <a:stretch>
            <a:fillRect/>
          </a:stretch>
        </p:blipFill>
        <p:spPr>
          <a:xfrm>
            <a:off x="223" y="65"/>
            <a:ext cx="12191556" cy="6857869"/>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6" name="robot-touch.jpg" descr="robot-touch.jpg"/>
          <p:cNvPicPr>
            <a:picLocks noChangeAspect="1"/>
          </p:cNvPicPr>
          <p:nvPr/>
        </p:nvPicPr>
        <p:blipFill>
          <a:blip r:embed="rId2">
            <a:extLst/>
          </a:blip>
          <a:stretch>
            <a:fillRect/>
          </a:stretch>
        </p:blipFill>
        <p:spPr>
          <a:xfrm>
            <a:off x="-18672" y="-1157004"/>
            <a:ext cx="12229343" cy="9172009"/>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8" name="operatie-robot-650.jpg" descr="operatie-robot-650.jpg"/>
          <p:cNvPicPr>
            <a:picLocks noChangeAspect="1"/>
          </p:cNvPicPr>
          <p:nvPr/>
        </p:nvPicPr>
        <p:blipFill>
          <a:blip r:embed="rId2">
            <a:extLst/>
          </a:blip>
          <a:stretch>
            <a:fillRect/>
          </a:stretch>
        </p:blipFill>
        <p:spPr>
          <a:xfrm>
            <a:off x="-8977" y="752124"/>
            <a:ext cx="5002835" cy="5002832"/>
          </a:xfrm>
          <a:prstGeom prst="rect">
            <a:avLst/>
          </a:prstGeom>
          <a:ln w="12700">
            <a:miter lim="400000"/>
          </a:ln>
        </p:spPr>
      </p:pic>
      <p:pic>
        <p:nvPicPr>
          <p:cNvPr id="149" name="moderne-fabriek-gerobotiseerd-transportbandbeeldverhaal_1441-3015.jpg" descr="moderne-fabriek-gerobotiseerd-transportbandbeeldverhaal_1441-3015.jpg"/>
          <p:cNvPicPr>
            <a:picLocks noChangeAspect="1"/>
          </p:cNvPicPr>
          <p:nvPr/>
        </p:nvPicPr>
        <p:blipFill>
          <a:blip r:embed="rId3">
            <a:extLst/>
          </a:blip>
          <a:stretch>
            <a:fillRect/>
          </a:stretch>
        </p:blipFill>
        <p:spPr>
          <a:xfrm>
            <a:off x="5201065" y="1930960"/>
            <a:ext cx="6997177" cy="3174439"/>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1" name="maxresdefault-9.jpg" descr="maxresdefault-9.jpg"/>
          <p:cNvPicPr>
            <a:picLocks noChangeAspect="1"/>
          </p:cNvPicPr>
          <p:nvPr/>
        </p:nvPicPr>
        <p:blipFill>
          <a:blip r:embed="rId2">
            <a:extLst/>
          </a:blip>
          <a:stretch>
            <a:fillRect/>
          </a:stretch>
        </p:blipFill>
        <p:spPr>
          <a:xfrm>
            <a:off x="0" y="0"/>
            <a:ext cx="12192000" cy="6858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3" name="EN144020.jpg" descr="EN144020.jpg"/>
          <p:cNvPicPr>
            <a:picLocks noChangeAspect="1"/>
          </p:cNvPicPr>
          <p:nvPr/>
        </p:nvPicPr>
        <p:blipFill>
          <a:blip r:embed="rId2">
            <a:extLst/>
          </a:blip>
          <a:stretch>
            <a:fillRect/>
          </a:stretch>
        </p:blipFill>
        <p:spPr>
          <a:xfrm>
            <a:off x="1841723" y="592814"/>
            <a:ext cx="8508556" cy="5672372"/>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 name="Driehoek 40"/>
          <p:cNvSpPr/>
          <p:nvPr/>
        </p:nvSpPr>
        <p:spPr>
          <a:xfrm rot="16200000">
            <a:off x="7378557" y="5099525"/>
            <a:ext cx="1624029" cy="495222"/>
          </a:xfrm>
          <a:prstGeom prst="triangle">
            <a:avLst/>
          </a:prstGeom>
          <a:solidFill>
            <a:srgbClr val="FFFFFF"/>
          </a:solidFill>
          <a:ln w="12700">
            <a:miter lim="400000"/>
          </a:ln>
        </p:spPr>
        <p:txBody>
          <a:bodyPr lIns="45718" tIns="45718" rIns="45718" bIns="45718"/>
          <a:lstStyle/>
          <a:p>
            <a:pPr defTabSz="822960">
              <a:defRPr sz="1000">
                <a:latin typeface="Gill Sans"/>
                <a:ea typeface="Gill Sans"/>
                <a:cs typeface="Gill Sans"/>
                <a:sym typeface="Gill Sans"/>
              </a:defRPr>
            </a:pPr>
          </a:p>
        </p:txBody>
      </p:sp>
      <p:pic>
        <p:nvPicPr>
          <p:cNvPr id="156" name="Afbeelding 1" descr="Afbeelding 1"/>
          <p:cNvPicPr>
            <a:picLocks noChangeAspect="1"/>
          </p:cNvPicPr>
          <p:nvPr/>
        </p:nvPicPr>
        <p:blipFill>
          <a:blip r:embed="rId2">
            <a:extLst/>
          </a:blip>
          <a:stretch>
            <a:fillRect/>
          </a:stretch>
        </p:blipFill>
        <p:spPr>
          <a:xfrm>
            <a:off x="0" y="0"/>
            <a:ext cx="5273246" cy="6858000"/>
          </a:xfrm>
          <a:prstGeom prst="rect">
            <a:avLst/>
          </a:prstGeom>
          <a:ln w="12700">
            <a:miter lim="400000"/>
          </a:ln>
        </p:spPr>
      </p:pic>
      <p:pic>
        <p:nvPicPr>
          <p:cNvPr id="157" name="Afbeelding 2" descr="Afbeelding 2"/>
          <p:cNvPicPr>
            <a:picLocks noChangeAspect="1"/>
          </p:cNvPicPr>
          <p:nvPr/>
        </p:nvPicPr>
        <p:blipFill>
          <a:blip r:embed="rId3">
            <a:extLst/>
          </a:blip>
          <a:stretch>
            <a:fillRect/>
          </a:stretch>
        </p:blipFill>
        <p:spPr>
          <a:xfrm>
            <a:off x="6051005" y="0"/>
            <a:ext cx="6126482" cy="6858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9" name="Afbeelding" descr="Afbeelding"/>
          <p:cNvPicPr>
            <a:picLocks noChangeAspect="1"/>
          </p:cNvPicPr>
          <p:nvPr/>
        </p:nvPicPr>
        <p:blipFill>
          <a:blip r:embed="rId2">
            <a:extLst/>
          </a:blip>
          <a:stretch>
            <a:fillRect/>
          </a:stretch>
        </p:blipFill>
        <p:spPr>
          <a:xfrm rot="16200000">
            <a:off x="2537005" y="-1775775"/>
            <a:ext cx="7018888" cy="1047595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Calibri"/>
        <a:ea typeface="Calibri"/>
        <a:cs typeface="Calibri"/>
      </a:majorFont>
      <a:minorFont>
        <a:latin typeface="Helvetica"/>
        <a:ea typeface="Helvetica"/>
        <a:cs typeface="Helvetica"/>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